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9" r:id="rId2"/>
    <p:sldId id="260" r:id="rId3"/>
    <p:sldId id="263" r:id="rId4"/>
    <p:sldId id="261" r:id="rId5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4E3F181-9EE8-4DD6-9DF3-8FF000676DB6}" v="3" dt="2023-05-19T13:55:29.93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511"/>
    <p:restoredTop sz="96327"/>
  </p:normalViewPr>
  <p:slideViewPr>
    <p:cSldViewPr snapToGrid="0">
      <p:cViewPr varScale="1">
        <p:scale>
          <a:sx n="66" d="100"/>
          <a:sy n="66" d="100"/>
        </p:scale>
        <p:origin x="71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de Título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526064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lide de Título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278193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lide de Título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538231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640665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8D3994E-2F48-AC7A-CB89-89DE77EB8EAA}"/>
              </a:ext>
            </a:extLst>
          </p:cNvPr>
          <p:cNvSpPr txBox="1">
            <a:spLocks/>
          </p:cNvSpPr>
          <p:nvPr/>
        </p:nvSpPr>
        <p:spPr>
          <a:xfrm>
            <a:off x="7728559" y="5019805"/>
            <a:ext cx="3532341" cy="767219"/>
          </a:xfrm>
          <a:prstGeom prst="rect">
            <a:avLst/>
          </a:prstGeom>
        </p:spPr>
        <p:txBody>
          <a:bodyPr anchor="t">
            <a:normAutofit fontScale="97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pt-BR" sz="10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Tema da apresentação</a:t>
            </a:r>
          </a:p>
          <a:p>
            <a:pPr>
              <a:lnSpc>
                <a:spcPct val="150000"/>
              </a:lnSpc>
            </a:pPr>
            <a:r>
              <a:rPr lang="pt-BR" sz="10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Pós-graduação do Instituto </a:t>
            </a:r>
            <a:r>
              <a:rPr lang="pt-BR" sz="10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 </a:t>
            </a:r>
            <a:r>
              <a:rPr lang="pt-BR" sz="10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Pesca</a:t>
            </a:r>
            <a:endParaRPr lang="pt-BR" sz="1000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>
              <a:lnSpc>
                <a:spcPct val="150000"/>
              </a:lnSpc>
            </a:pPr>
            <a:r>
              <a:rPr lang="pt-BR" sz="10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Data</a:t>
            </a:r>
            <a:endParaRPr lang="pt-BR" sz="1000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80366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EA9DEEB7-994A-A644-7228-2123027D05F6}"/>
              </a:ext>
            </a:extLst>
          </p:cNvPr>
          <p:cNvSpPr txBox="1"/>
          <p:nvPr/>
        </p:nvSpPr>
        <p:spPr>
          <a:xfrm>
            <a:off x="1693799" y="1502276"/>
            <a:ext cx="9830544" cy="344709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pt-BR" sz="2800" b="1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ATENÇÃO!</a:t>
            </a:r>
          </a:p>
          <a:p>
            <a:endParaRPr lang="pt-BR" sz="2800" b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endParaRPr lang="pt-BR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r>
              <a:rPr lang="pt-BR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Este é um arquivo MODELO </a:t>
            </a:r>
            <a:r>
              <a:rPr lang="pt-BR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a </a:t>
            </a:r>
            <a:r>
              <a:rPr lang="pt-BR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ser usado </a:t>
            </a:r>
            <a:r>
              <a:rPr lang="pt-BR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por todos que façam apresentações e/ou emitam documentos referentes ao Programa de Pós-graduação em Aquicultura e Pesca do Instituto de Pesca. </a:t>
            </a:r>
            <a:endParaRPr lang="pt-BR" dirty="0" smtClean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endParaRPr lang="pt-BR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r>
              <a:rPr lang="pt-BR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Modelos </a:t>
            </a:r>
            <a:r>
              <a:rPr lang="pt-BR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significam materiais que seguem </a:t>
            </a:r>
            <a:r>
              <a:rPr lang="pt-BR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padrões</a:t>
            </a:r>
            <a:r>
              <a:rPr lang="pt-BR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, portanto os elementos constantes deles não devem ser alterados ou cobertos. </a:t>
            </a:r>
            <a:endParaRPr lang="pt-BR" dirty="0" smtClean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endParaRPr lang="pt-BR" sz="1800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r>
              <a:rPr lang="pt-BR" sz="18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Núcleo </a:t>
            </a:r>
            <a:r>
              <a:rPr lang="pt-BR" sz="18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de Comunicação Científica</a:t>
            </a:r>
          </a:p>
        </p:txBody>
      </p:sp>
    </p:spTree>
    <p:extLst>
      <p:ext uri="{BB962C8B-B14F-4D97-AF65-F5344CB8AC3E}">
        <p14:creationId xmlns:p14="http://schemas.microsoft.com/office/powerpoint/2010/main" val="17137440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1471112F-7A73-386B-A29C-45BE68A3D3E1}"/>
              </a:ext>
            </a:extLst>
          </p:cNvPr>
          <p:cNvSpPr/>
          <p:nvPr/>
        </p:nvSpPr>
        <p:spPr>
          <a:xfrm>
            <a:off x="3548009" y="2786865"/>
            <a:ext cx="5095982" cy="128427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Apague o slide anterior e duplique </a:t>
            </a:r>
            <a:r>
              <a:rPr lang="pt-BR" dirty="0"/>
              <a:t>este </a:t>
            </a:r>
            <a:endParaRPr lang="pt-BR" dirty="0" smtClean="0"/>
          </a:p>
          <a:p>
            <a:pPr algn="ctr"/>
            <a:r>
              <a:rPr lang="pt-BR" dirty="0" smtClean="0"/>
              <a:t>para </a:t>
            </a:r>
            <a:r>
              <a:rPr lang="pt-BR" dirty="0"/>
              <a:t>inserir seus conteúdos.</a:t>
            </a:r>
          </a:p>
        </p:txBody>
      </p:sp>
    </p:spTree>
    <p:extLst>
      <p:ext uri="{BB962C8B-B14F-4D97-AF65-F5344CB8AC3E}">
        <p14:creationId xmlns:p14="http://schemas.microsoft.com/office/powerpoint/2010/main" val="20476399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048CA6E-79FE-BF7D-AF35-0F458ED105B9}"/>
              </a:ext>
            </a:extLst>
          </p:cNvPr>
          <p:cNvSpPr txBox="1">
            <a:spLocks/>
          </p:cNvSpPr>
          <p:nvPr/>
        </p:nvSpPr>
        <p:spPr>
          <a:xfrm>
            <a:off x="4103351" y="4796852"/>
            <a:ext cx="3985297" cy="704538"/>
          </a:xfrm>
          <a:prstGeom prst="rect">
            <a:avLst/>
          </a:prstGeom>
        </p:spPr>
        <p:txBody>
          <a:bodyPr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18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Nome do(a) apresentador(a)</a:t>
            </a:r>
          </a:p>
          <a:p>
            <a:pPr algn="ctr"/>
            <a:r>
              <a:rPr lang="pt-BR" sz="18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Contatos</a:t>
            </a:r>
          </a:p>
        </p:txBody>
      </p:sp>
    </p:spTree>
    <p:extLst>
      <p:ext uri="{BB962C8B-B14F-4D97-AF65-F5344CB8AC3E}">
        <p14:creationId xmlns:p14="http://schemas.microsoft.com/office/powerpoint/2010/main" val="211808194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566</TotalTime>
  <Words>82</Words>
  <Application>Microsoft Office PowerPoint</Application>
  <PresentationFormat>Widescreen</PresentationFormat>
  <Paragraphs>15</Paragraphs>
  <Slides>4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4</vt:i4>
      </vt:variant>
    </vt:vector>
  </HeadingPairs>
  <TitlesOfParts>
    <vt:vector size="8" baseType="lpstr">
      <vt:lpstr>Arial</vt:lpstr>
      <vt:lpstr>Calibri</vt:lpstr>
      <vt:lpstr>Verdana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Thiago Rocha</dc:creator>
  <cp:lastModifiedBy>Gabriela Isabel Da Silva De Souza</cp:lastModifiedBy>
  <cp:revision>19</cp:revision>
  <dcterms:created xsi:type="dcterms:W3CDTF">2023-03-16T21:20:46Z</dcterms:created>
  <dcterms:modified xsi:type="dcterms:W3CDTF">2025-05-22T13:25:02Z</dcterms:modified>
</cp:coreProperties>
</file>