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8" r:id="rId4"/>
    <p:sldId id="267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bWcspy8Ak/seJMh8yhzMYoaVb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845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>
  <p:cSld name="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lide de Título">
  <p:cSld name="1_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971F1985-3960-B7FD-0BF3-AF7031E5C52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43831" y="155210"/>
            <a:ext cx="700745" cy="288231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2" t="11316" r="9203" b="19204"/>
          <a:stretch/>
        </p:blipFill>
        <p:spPr>
          <a:xfrm>
            <a:off x="7998103" y="99176"/>
            <a:ext cx="4090334" cy="4003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lide de Título">
  <p:cSld name="2_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AB731B4-70AB-9A1F-8132-31DDF17E249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61547" y="753980"/>
            <a:ext cx="3268906" cy="134456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"/>
          <p:cNvSpPr txBox="1"/>
          <p:nvPr/>
        </p:nvSpPr>
        <p:spPr>
          <a:xfrm>
            <a:off x="7728559" y="5019805"/>
            <a:ext cx="3532341" cy="767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7500" lnSpcReduction="1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pt-BR" sz="10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Tema da apresentação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chemeClr val="dk1"/>
              </a:buClr>
              <a:buSzPct val="100000"/>
            </a:pPr>
            <a:r>
              <a:rPr lang="pt-BR" sz="1000" dirty="0" smtClean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Pós-graduação do Instituto </a:t>
            </a:r>
            <a:r>
              <a:rPr lang="pt-BR" sz="1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de </a:t>
            </a:r>
            <a:r>
              <a:rPr lang="pt-BR" sz="1000" dirty="0" smtClean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Pesca</a:t>
            </a:r>
            <a:endParaRPr lang="pt-BR" dirty="0">
              <a:solidFill>
                <a:schemeClr val="dk1"/>
              </a:solidFill>
              <a:ea typeface="Verdana"/>
              <a:sym typeface="Verdana"/>
            </a:endParaRPr>
          </a:p>
          <a:p>
            <a:pPr>
              <a:lnSpc>
                <a:spcPct val="150000"/>
              </a:lnSpc>
            </a:pPr>
            <a:r>
              <a:rPr lang="pt-BR" sz="1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Data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None/>
            </a:pPr>
            <a:endParaRPr lang="pt-BR" sz="1000" dirty="0">
              <a:solidFill>
                <a:schemeClr val="dk1"/>
              </a:solidFill>
              <a:latin typeface="Verdana"/>
              <a:ea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A9DEEB7-994A-A644-7228-2123027D05F6}"/>
              </a:ext>
            </a:extLst>
          </p:cNvPr>
          <p:cNvSpPr txBox="1"/>
          <p:nvPr/>
        </p:nvSpPr>
        <p:spPr>
          <a:xfrm>
            <a:off x="1693799" y="1502276"/>
            <a:ext cx="9830544" cy="33855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ATENÇÃO!</a:t>
            </a:r>
            <a:endParaRPr lang="pt-BR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Este é um arquivo MODELO </a:t>
            </a:r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</a:t>
            </a:r>
            <a:r>
              <a:rPr lang="pt-BR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 usado </a:t>
            </a:r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por todos que façam apresentações e/ou emitam documentos referentes ao Programa de Pós-graduação em Aquicultura e Pesca do Instituto de Pesca. </a:t>
            </a:r>
            <a:endParaRPr lang="pt-BR" sz="1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Modelos </a:t>
            </a:r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significam materiais que seguem </a:t>
            </a:r>
            <a:r>
              <a:rPr lang="pt-BR" sz="1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padrões</a:t>
            </a:r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portanto os elementos constantes deles não devem ser alterados ou cobertos. </a:t>
            </a:r>
            <a:endParaRPr lang="pt-BR" sz="1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Núcleo </a:t>
            </a:r>
            <a:r>
              <a:rPr lang="pt-B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Comunicação Científica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1471112F-7A73-386B-A29C-45BE68A3D3E1}"/>
              </a:ext>
            </a:extLst>
          </p:cNvPr>
          <p:cNvSpPr/>
          <p:nvPr/>
        </p:nvSpPr>
        <p:spPr>
          <a:xfrm>
            <a:off x="3548009" y="2786865"/>
            <a:ext cx="5095982" cy="128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Apague o slide anterior e duplique </a:t>
            </a:r>
            <a:r>
              <a:rPr lang="pt-BR" dirty="0"/>
              <a:t>este </a:t>
            </a:r>
            <a:endParaRPr lang="pt-BR" dirty="0" smtClean="0"/>
          </a:p>
          <a:p>
            <a:pPr algn="ctr"/>
            <a:r>
              <a:rPr lang="pt-BR" dirty="0" smtClean="0"/>
              <a:t>para </a:t>
            </a:r>
            <a:r>
              <a:rPr lang="pt-BR" dirty="0"/>
              <a:t>inserir seus conteúdos.</a:t>
            </a:r>
          </a:p>
        </p:txBody>
      </p:sp>
    </p:spTree>
    <p:extLst>
      <p:ext uri="{BB962C8B-B14F-4D97-AF65-F5344CB8AC3E}">
        <p14:creationId xmlns:p14="http://schemas.microsoft.com/office/powerpoint/2010/main" val="263830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/>
        </p:nvSpPr>
        <p:spPr>
          <a:xfrm>
            <a:off x="4013370" y="4909356"/>
            <a:ext cx="4165258" cy="505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 lnSpcReduction="10000"/>
          </a:bodyPr>
          <a:lstStyle/>
          <a:p>
            <a:pPr algn="ctr">
              <a:lnSpc>
                <a:spcPct val="90000"/>
              </a:lnSpc>
            </a:pPr>
            <a:r>
              <a:rPr lang="pt-BR" sz="18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Nome do(a) apresentador(a)</a:t>
            </a:r>
          </a:p>
          <a:p>
            <a:pPr algn="ctr">
              <a:lnSpc>
                <a:spcPct val="90000"/>
              </a:lnSpc>
            </a:pPr>
            <a:r>
              <a:rPr lang="pt-BR" sz="1800" b="1" dirty="0">
                <a:solidFill>
                  <a:schemeClr val="dk1"/>
                </a:solidFill>
                <a:latin typeface="Verdana"/>
                <a:ea typeface="Verdana"/>
              </a:rPr>
              <a:t>Contatos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82</Words>
  <Application>Microsoft Office PowerPoint</Application>
  <PresentationFormat>Widescreen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Arial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Gabriela Isabel Da Silva De Souza</cp:lastModifiedBy>
  <cp:revision>45</cp:revision>
  <dcterms:created xsi:type="dcterms:W3CDTF">2023-03-16T21:20:46Z</dcterms:created>
  <dcterms:modified xsi:type="dcterms:W3CDTF">2025-05-22T13:26:25Z</dcterms:modified>
</cp:coreProperties>
</file>