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0" r:id="rId6"/>
  </p:sldIdLst>
  <p:sldSz cx="7199313" cy="719931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152" autoAdjust="0"/>
  </p:normalViewPr>
  <p:slideViewPr>
    <p:cSldViewPr snapToGrid="0">
      <p:cViewPr varScale="1">
        <p:scale>
          <a:sx n="54" d="100"/>
          <a:sy n="54" d="100"/>
        </p:scale>
        <p:origin x="2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3F9DD-C98E-4250-A5C6-ECF6503FE09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5F278-AF6B-4724-8C15-A55922221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78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APOIADOR: insira sua logomarca no local indicado (SUA MARCA).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5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PATROCINADOR: insira sua logomarca no local indicado (SUA MARCA).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8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PARTICIPANTE: insira sua logomarca no local indicado (SUA MARCA).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02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VISITANTE: insira sua foto no local indicado (SUA MARCA).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3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TODOS: use esta arte para apoiar</a:t>
            </a:r>
            <a:r>
              <a:rPr lang="pt-BR" baseline="0" dirty="0" smtClean="0"/>
              <a:t> a divulgação do evento.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46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50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82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35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79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07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1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5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55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04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32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36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6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7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65</Words>
  <Application>Microsoft Office PowerPoint</Application>
  <PresentationFormat>Personalizar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Isabel Da Silva De Souza</dc:creator>
  <cp:lastModifiedBy>Gabriela Isabel Da Silva De Souza</cp:lastModifiedBy>
  <cp:revision>4</cp:revision>
  <dcterms:created xsi:type="dcterms:W3CDTF">2023-08-13T14:45:10Z</dcterms:created>
  <dcterms:modified xsi:type="dcterms:W3CDTF">2023-08-13T15:53:44Z</dcterms:modified>
</cp:coreProperties>
</file>