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61" r:id="rId4"/>
    <p:sldId id="259" r:id="rId5"/>
    <p:sldId id="260" r:id="rId6"/>
  </p:sldIdLst>
  <p:sldSz cx="7199313" cy="719931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152" autoAdjust="0"/>
  </p:normalViewPr>
  <p:slideViewPr>
    <p:cSldViewPr snapToGrid="0">
      <p:cViewPr varScale="1">
        <p:scale>
          <a:sx n="54" d="100"/>
          <a:sy n="54" d="100"/>
        </p:scale>
        <p:origin x="21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3F9DD-C98E-4250-A5C6-ECF6503FE09D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5F278-AF6B-4724-8C15-A559222212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6780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APOIADOR: insira sua logomarca no local indicado (SUA MARCA).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156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PATROCINADOR: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0887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PARTICIPANTE: insira sua logomarca no local indicado (SUA MARCA).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3029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VISITANTE: insira sua foto no local indicado (SUA MARCA).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1838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TODOS: use esta arte para apoiar</a:t>
            </a:r>
            <a:r>
              <a:rPr lang="pt-BR" baseline="0" dirty="0" smtClean="0"/>
              <a:t> a divulgação do evento.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05F278-AF6B-4724-8C15-A5592222122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9465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1178222"/>
            <a:ext cx="6119416" cy="2506427"/>
          </a:xfrm>
        </p:spPr>
        <p:txBody>
          <a:bodyPr anchor="b"/>
          <a:lstStyle>
            <a:lvl1pPr algn="ctr"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3781306"/>
            <a:ext cx="5399485" cy="1738167"/>
          </a:xfrm>
        </p:spPr>
        <p:txBody>
          <a:bodyPr/>
          <a:lstStyle>
            <a:lvl1pPr marL="0" indent="0" algn="ctr">
              <a:buNone/>
              <a:defRPr sz="1890"/>
            </a:lvl1pPr>
            <a:lvl2pPr marL="359954" indent="0" algn="ctr">
              <a:buNone/>
              <a:defRPr sz="1575"/>
            </a:lvl2pPr>
            <a:lvl3pPr marL="719907" indent="0" algn="ctr">
              <a:buNone/>
              <a:defRPr sz="1417"/>
            </a:lvl3pPr>
            <a:lvl4pPr marL="1079861" indent="0" algn="ctr">
              <a:buNone/>
              <a:defRPr sz="1260"/>
            </a:lvl4pPr>
            <a:lvl5pPr marL="1439814" indent="0" algn="ctr">
              <a:buNone/>
              <a:defRPr sz="1260"/>
            </a:lvl5pPr>
            <a:lvl6pPr marL="1799768" indent="0" algn="ctr">
              <a:buNone/>
              <a:defRPr sz="1260"/>
            </a:lvl6pPr>
            <a:lvl7pPr marL="2159721" indent="0" algn="ctr">
              <a:buNone/>
              <a:defRPr sz="1260"/>
            </a:lvl7pPr>
            <a:lvl8pPr marL="2519675" indent="0" algn="ctr">
              <a:buNone/>
              <a:defRPr sz="1260"/>
            </a:lvl8pPr>
            <a:lvl9pPr marL="2879628" indent="0" algn="ctr">
              <a:buNone/>
              <a:defRPr sz="126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9504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828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383297"/>
            <a:ext cx="1552352" cy="610108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383297"/>
            <a:ext cx="4567064" cy="6101085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735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479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794831"/>
            <a:ext cx="6209407" cy="2994714"/>
          </a:xfrm>
        </p:spPr>
        <p:txBody>
          <a:bodyPr anchor="b"/>
          <a:lstStyle>
            <a:lvl1pPr>
              <a:defRPr sz="4724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4817876"/>
            <a:ext cx="6209407" cy="1574849"/>
          </a:xfrm>
        </p:spPr>
        <p:txBody>
          <a:bodyPr/>
          <a:lstStyle>
            <a:lvl1pPr marL="0" indent="0">
              <a:buNone/>
              <a:defRPr sz="1890">
                <a:solidFill>
                  <a:schemeClr val="tx1"/>
                </a:solidFill>
              </a:defRPr>
            </a:lvl1pPr>
            <a:lvl2pPr marL="359954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0078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916484"/>
            <a:ext cx="3059708" cy="456789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0618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383299"/>
            <a:ext cx="6209407" cy="1391534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764832"/>
            <a:ext cx="3045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2629749"/>
            <a:ext cx="3045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764832"/>
            <a:ext cx="3060646" cy="864917"/>
          </a:xfrm>
        </p:spPr>
        <p:txBody>
          <a:bodyPr anchor="b"/>
          <a:lstStyle>
            <a:lvl1pPr marL="0" indent="0">
              <a:buNone/>
              <a:defRPr sz="1890" b="1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2629749"/>
            <a:ext cx="3060646" cy="3867965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8250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4755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2041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1036570"/>
            <a:ext cx="3644652" cy="5116178"/>
          </a:xfrm>
        </p:spPr>
        <p:txBody>
          <a:bodyPr/>
          <a:lstStyle>
            <a:lvl1pPr>
              <a:defRPr sz="2519"/>
            </a:lvl1pPr>
            <a:lvl2pPr>
              <a:defRPr sz="2204"/>
            </a:lvl2pPr>
            <a:lvl3pPr>
              <a:defRPr sz="1890"/>
            </a:lvl3pPr>
            <a:lvl4pPr>
              <a:defRPr sz="1575"/>
            </a:lvl4pPr>
            <a:lvl5pPr>
              <a:defRPr sz="1575"/>
            </a:lvl5pPr>
            <a:lvl6pPr>
              <a:defRPr sz="1575"/>
            </a:lvl6pPr>
            <a:lvl7pPr>
              <a:defRPr sz="1575"/>
            </a:lvl7pPr>
            <a:lvl8pPr>
              <a:defRPr sz="1575"/>
            </a:lvl8pPr>
            <a:lvl9pPr>
              <a:defRPr sz="1575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13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479954"/>
            <a:ext cx="2321966" cy="1679840"/>
          </a:xfrm>
        </p:spPr>
        <p:txBody>
          <a:bodyPr anchor="b"/>
          <a:lstStyle>
            <a:lvl1pPr>
              <a:defRPr sz="2519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1036570"/>
            <a:ext cx="3644652" cy="5116178"/>
          </a:xfrm>
        </p:spPr>
        <p:txBody>
          <a:bodyPr anchor="t"/>
          <a:lstStyle>
            <a:lvl1pPr marL="0" indent="0">
              <a:buNone/>
              <a:defRPr sz="2519"/>
            </a:lvl1pPr>
            <a:lvl2pPr marL="359954" indent="0">
              <a:buNone/>
              <a:defRPr sz="2204"/>
            </a:lvl2pPr>
            <a:lvl3pPr marL="719907" indent="0">
              <a:buNone/>
              <a:defRPr sz="1890"/>
            </a:lvl3pPr>
            <a:lvl4pPr marL="1079861" indent="0">
              <a:buNone/>
              <a:defRPr sz="1575"/>
            </a:lvl4pPr>
            <a:lvl5pPr marL="1439814" indent="0">
              <a:buNone/>
              <a:defRPr sz="1575"/>
            </a:lvl5pPr>
            <a:lvl6pPr marL="1799768" indent="0">
              <a:buNone/>
              <a:defRPr sz="1575"/>
            </a:lvl6pPr>
            <a:lvl7pPr marL="2159721" indent="0">
              <a:buNone/>
              <a:defRPr sz="1575"/>
            </a:lvl7pPr>
            <a:lvl8pPr marL="2519675" indent="0">
              <a:buNone/>
              <a:defRPr sz="1575"/>
            </a:lvl8pPr>
            <a:lvl9pPr marL="2879628" indent="0">
              <a:buNone/>
              <a:defRPr sz="1575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2159794"/>
            <a:ext cx="2321966" cy="4001285"/>
          </a:xfrm>
        </p:spPr>
        <p:txBody>
          <a:bodyPr/>
          <a:lstStyle>
            <a:lvl1pPr marL="0" indent="0">
              <a:buNone/>
              <a:defRPr sz="1260"/>
            </a:lvl1pPr>
            <a:lvl2pPr marL="359954" indent="0">
              <a:buNone/>
              <a:defRPr sz="1102"/>
            </a:lvl2pPr>
            <a:lvl3pPr marL="719907" indent="0">
              <a:buNone/>
              <a:defRPr sz="945"/>
            </a:lvl3pPr>
            <a:lvl4pPr marL="1079861" indent="0">
              <a:buNone/>
              <a:defRPr sz="787"/>
            </a:lvl4pPr>
            <a:lvl5pPr marL="1439814" indent="0">
              <a:buNone/>
              <a:defRPr sz="787"/>
            </a:lvl5pPr>
            <a:lvl6pPr marL="1799768" indent="0">
              <a:buNone/>
              <a:defRPr sz="787"/>
            </a:lvl6pPr>
            <a:lvl7pPr marL="2159721" indent="0">
              <a:buNone/>
              <a:defRPr sz="787"/>
            </a:lvl7pPr>
            <a:lvl8pPr marL="2519675" indent="0">
              <a:buNone/>
              <a:defRPr sz="787"/>
            </a:lvl8pPr>
            <a:lvl9pPr marL="2879628" indent="0">
              <a:buNone/>
              <a:defRPr sz="787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736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383299"/>
            <a:ext cx="6209407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916484"/>
            <a:ext cx="6209407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237DD-F029-48A0-9ADD-FB23ABDC4C4E}" type="datetimeFigureOut">
              <a:rPr lang="pt-BR" smtClean="0"/>
              <a:t>13/08/2023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6672698"/>
            <a:ext cx="2429768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6672698"/>
            <a:ext cx="161984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4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29CCB-1B76-42B7-BBEB-911216EDE94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080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19907" rtl="0" eaLnBrk="1" latinLnBrk="0" hangingPunct="1">
        <a:lnSpc>
          <a:spcPct val="90000"/>
        </a:lnSpc>
        <a:spcBef>
          <a:spcPct val="0"/>
        </a:spcBef>
        <a:buNone/>
        <a:defRPr sz="34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9977" indent="-179977" algn="l" defTabSz="719907" rtl="0" eaLnBrk="1" latinLnBrk="0" hangingPunct="1">
        <a:lnSpc>
          <a:spcPct val="90000"/>
        </a:lnSpc>
        <a:spcBef>
          <a:spcPts val="787"/>
        </a:spcBef>
        <a:buFont typeface="Arial" panose="020B0604020202020204" pitchFamily="34" charset="0"/>
        <a:buChar char="•"/>
        <a:defRPr sz="2204" kern="1200">
          <a:solidFill>
            <a:schemeClr val="tx1"/>
          </a:solidFill>
          <a:latin typeface="+mn-lt"/>
          <a:ea typeface="+mn-ea"/>
          <a:cs typeface="+mn-cs"/>
        </a:defRPr>
      </a:lvl1pPr>
      <a:lvl2pPr marL="539930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899884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59837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619791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97974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339698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699652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3059605" indent="-179977" algn="l" defTabSz="719907" rtl="0" eaLnBrk="1" latinLnBrk="0" hangingPunct="1">
        <a:lnSpc>
          <a:spcPct val="90000"/>
        </a:lnSpc>
        <a:spcBef>
          <a:spcPts val="394"/>
        </a:spcBef>
        <a:buFont typeface="Arial" panose="020B0604020202020204" pitchFamily="34" charset="0"/>
        <a:buChar char="•"/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719907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617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4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361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117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99313" cy="719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6373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</TotalTime>
  <Words>65</Words>
  <Application>Microsoft Office PowerPoint</Application>
  <PresentationFormat>Personalizar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Isabel Da Silva De Souza</dc:creator>
  <cp:lastModifiedBy>Gabriela Isabel Da Silva De Souza</cp:lastModifiedBy>
  <cp:revision>5</cp:revision>
  <dcterms:created xsi:type="dcterms:W3CDTF">2023-08-13T14:45:10Z</dcterms:created>
  <dcterms:modified xsi:type="dcterms:W3CDTF">2023-08-13T16:51:04Z</dcterms:modified>
</cp:coreProperties>
</file>