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67" r:id="rId4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7" roundtripDataSignature="AMtx7mibWcspy8Ak/seJMh8yhzMYoaVbY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60" d="100"/>
          <a:sy n="60" d="100"/>
        </p:scale>
        <p:origin x="102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17" Type="http://customschemas.google.com/relationships/presentationmetadata" Target="metadata"/><Relationship Id="rId2" Type="http://schemas.openxmlformats.org/officeDocument/2006/relationships/slide" Target="slides/slide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19" Type="http://schemas.openxmlformats.org/officeDocument/2006/relationships/viewProps" Target="viewProps.xml"/><Relationship Id="rId4" Type="http://schemas.openxmlformats.org/officeDocument/2006/relationships/slide" Target="slides/slide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de Título">
  <p:cSld name="Slide de Título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Slide de Título">
  <p:cSld name="1_Slide de Título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971F1985-3960-B7FD-0BF3-AF7031E5C52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150813" y="136081"/>
            <a:ext cx="793764" cy="32649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Slide de Título">
  <p:cSld name="2_Slide de Título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8AB731B4-70AB-9A1F-8132-31DDF17E249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461547" y="753980"/>
            <a:ext cx="3268906" cy="1344569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1"/>
          <p:cNvSpPr txBox="1"/>
          <p:nvPr/>
        </p:nvSpPr>
        <p:spPr>
          <a:xfrm>
            <a:off x="7728559" y="5019805"/>
            <a:ext cx="3532341" cy="7672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7500" lnSpcReduction="10000"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None/>
            </a:pPr>
            <a:r>
              <a:rPr lang="pt-BR" sz="1000" b="1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Tema da apresentação</a:t>
            </a:r>
            <a:endParaRPr dirty="0">
              <a:solidFill>
                <a:schemeClr val="dk1"/>
              </a:solidFill>
            </a:endParaRPr>
          </a:p>
          <a:p>
            <a:pPr>
              <a:lnSpc>
                <a:spcPct val="150000"/>
              </a:lnSpc>
              <a:buClr>
                <a:schemeClr val="dk1"/>
              </a:buClr>
              <a:buSzPct val="100000"/>
            </a:pPr>
            <a:r>
              <a:rPr lang="pt-BR" sz="1000" dirty="0">
                <a:solidFill>
                  <a:schemeClr val="dk1"/>
                </a:solidFill>
                <a:latin typeface="Verdana"/>
                <a:ea typeface="Verdana"/>
                <a:sym typeface="Verdana"/>
              </a:rPr>
              <a:t>Instituto de Pesca (IP-Apta)</a:t>
            </a:r>
            <a:endParaRPr lang="pt-BR" dirty="0">
              <a:solidFill>
                <a:schemeClr val="dk1"/>
              </a:solidFill>
              <a:ea typeface="Verdana"/>
              <a:sym typeface="Verdana"/>
            </a:endParaRPr>
          </a:p>
          <a:p>
            <a:pPr>
              <a:lnSpc>
                <a:spcPct val="150000"/>
              </a:lnSpc>
            </a:pPr>
            <a:r>
              <a:rPr lang="pt-BR" sz="1000" dirty="0">
                <a:solidFill>
                  <a:schemeClr val="dk1"/>
                </a:solidFill>
                <a:latin typeface="Verdana"/>
                <a:ea typeface="Verdana"/>
                <a:sym typeface="Verdana"/>
              </a:rPr>
              <a:t>Data</a:t>
            </a:r>
            <a:endParaRPr dirty="0">
              <a:solidFill>
                <a:schemeClr val="dk1"/>
              </a:solidFill>
            </a:endParaRPr>
          </a:p>
          <a:p>
            <a:pPr marL="0" marR="0" lvl="0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/>
              <a:buNone/>
            </a:pPr>
            <a:endParaRPr lang="pt-BR" sz="1000" dirty="0">
              <a:solidFill>
                <a:schemeClr val="dk1"/>
              </a:solidFill>
              <a:latin typeface="Verdana"/>
              <a:ea typeface="Verdan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1471112F-7A73-386B-A29C-45BE68A3D3E1}"/>
              </a:ext>
            </a:extLst>
          </p:cNvPr>
          <p:cNvSpPr/>
          <p:nvPr/>
        </p:nvSpPr>
        <p:spPr>
          <a:xfrm>
            <a:off x="3548009" y="2786865"/>
            <a:ext cx="5095982" cy="128427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Duplique este slide para inserir seus conteúdos.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2"/>
          <p:cNvSpPr txBox="1"/>
          <p:nvPr/>
        </p:nvSpPr>
        <p:spPr>
          <a:xfrm>
            <a:off x="4013370" y="4909356"/>
            <a:ext cx="4165258" cy="505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 lnSpcReduction="10000"/>
          </a:bodyPr>
          <a:lstStyle/>
          <a:p>
            <a:pPr algn="ctr">
              <a:lnSpc>
                <a:spcPct val="90000"/>
              </a:lnSpc>
            </a:pPr>
            <a:r>
              <a:rPr lang="pt-BR" sz="1800" b="1" dirty="0">
                <a:solidFill>
                  <a:schemeClr val="dk1"/>
                </a:solidFill>
                <a:latin typeface="Verdana"/>
                <a:ea typeface="Verdana"/>
                <a:sym typeface="Verdana"/>
              </a:rPr>
              <a:t>Nome do(a) apresentador(a)</a:t>
            </a:r>
          </a:p>
          <a:p>
            <a:pPr algn="ctr">
              <a:lnSpc>
                <a:spcPct val="90000"/>
              </a:lnSpc>
            </a:pPr>
            <a:r>
              <a:rPr lang="pt-BR" sz="1800" b="1" dirty="0">
                <a:solidFill>
                  <a:schemeClr val="dk1"/>
                </a:solidFill>
                <a:latin typeface="Verdana"/>
                <a:ea typeface="Verdana"/>
              </a:rPr>
              <a:t>Contatos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28</Words>
  <Application>Microsoft Office PowerPoint</Application>
  <PresentationFormat>Widescreen</PresentationFormat>
  <Paragraphs>6</Paragraphs>
  <Slides>3</Slides>
  <Notes>3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6" baseType="lpstr">
      <vt:lpstr>Arial</vt:lpstr>
      <vt:lpstr>Verdana</vt:lpstr>
      <vt:lpstr>Tema do Office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Thiago Rocha</dc:creator>
  <cp:lastModifiedBy>Gabriela Isabel Da Silva De Souza</cp:lastModifiedBy>
  <cp:revision>42</cp:revision>
  <dcterms:created xsi:type="dcterms:W3CDTF">2023-03-16T21:20:46Z</dcterms:created>
  <dcterms:modified xsi:type="dcterms:W3CDTF">2024-04-11T13:45:03Z</dcterms:modified>
</cp:coreProperties>
</file>